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14"/>
  </p:notesMasterIdLst>
  <p:handoutMasterIdLst>
    <p:handoutMasterId r:id="rId15"/>
  </p:handoutMasterIdLst>
  <p:sldIdLst>
    <p:sldId id="257" r:id="rId5"/>
    <p:sldId id="269" r:id="rId6"/>
    <p:sldId id="278" r:id="rId7"/>
    <p:sldId id="259" r:id="rId8"/>
    <p:sldId id="270" r:id="rId9"/>
    <p:sldId id="272" r:id="rId10"/>
    <p:sldId id="275" r:id="rId11"/>
    <p:sldId id="277" r:id="rId12"/>
    <p:sldId id="276" r:id="rId13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orient="horz" pos="3792" userDrawn="1">
          <p15:clr>
            <a:srgbClr val="A4A3A4"/>
          </p15:clr>
        </p15:guide>
        <p15:guide id="4" orient="horz" pos="1152" userDrawn="1">
          <p15:clr>
            <a:srgbClr val="A4A3A4"/>
          </p15:clr>
        </p15:guide>
        <p15:guide id="5" orient="horz" pos="3360" userDrawn="1">
          <p15:clr>
            <a:srgbClr val="A4A3A4"/>
          </p15:clr>
        </p15:guide>
        <p15:guide id="6" orient="horz" pos="3072" userDrawn="1">
          <p15:clr>
            <a:srgbClr val="A4A3A4"/>
          </p15:clr>
        </p15:guide>
        <p15:guide id="7" orient="horz" pos="864" userDrawn="1">
          <p15:clr>
            <a:srgbClr val="A4A3A4"/>
          </p15:clr>
        </p15:guide>
        <p15:guide id="8" orient="horz" pos="528" userDrawn="1">
          <p15:clr>
            <a:srgbClr val="A4A3A4"/>
          </p15:clr>
        </p15:guide>
        <p15:guide id="9" orient="horz" pos="2784" userDrawn="1">
          <p15:clr>
            <a:srgbClr val="A4A3A4"/>
          </p15:clr>
        </p15:guide>
        <p15:guide id="10" pos="3839" userDrawn="1">
          <p15:clr>
            <a:srgbClr val="A4A3A4"/>
          </p15:clr>
        </p15:guide>
        <p15:guide id="11" pos="958" userDrawn="1">
          <p15:clr>
            <a:srgbClr val="A4A3A4"/>
          </p15:clr>
        </p15:guide>
        <p15:guide id="12" pos="7008" userDrawn="1">
          <p15:clr>
            <a:srgbClr val="A4A3A4"/>
          </p15:clr>
        </p15:guide>
        <p15:guide id="13" pos="6720" userDrawn="1">
          <p15:clr>
            <a:srgbClr val="A4A3A4"/>
          </p15:clr>
        </p15:guide>
        <p15:guide id="14" pos="6142" userDrawn="1">
          <p15:clr>
            <a:srgbClr val="A4A3A4"/>
          </p15:clr>
        </p15:guide>
        <p15:guide id="15" pos="3983" userDrawn="1">
          <p15:clr>
            <a:srgbClr val="A4A3A4"/>
          </p15:clr>
        </p15:guide>
        <p15:guide id="16" pos="527" userDrawn="1">
          <p15:clr>
            <a:srgbClr val="A4A3A4"/>
          </p15:clr>
        </p15:guide>
        <p15:guide id="17" pos="71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660" y="78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8"/>
        <p:guide pos="7008"/>
        <p:guide pos="6720"/>
        <p:guide pos="6142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56"/>
    </p:cViewPr>
  </p:sorterViewPr>
  <p:notesViewPr>
    <p:cSldViewPr>
      <p:cViewPr varScale="1">
        <p:scale>
          <a:sx n="100" d="100"/>
          <a:sy n="100" d="100"/>
        </p:scale>
        <p:origin x="280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theme" Target="theme/theme1.xml" /><Relationship Id="rId3" Type="http://schemas.openxmlformats.org/officeDocument/2006/relationships/customXml" Target="../customXml/item3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viewProps" Target="viewProps.xml" /><Relationship Id="rId2" Type="http://schemas.openxmlformats.org/officeDocument/2006/relationships/customXml" Target="../customXml/item2.xml" /><Relationship Id="rId16" Type="http://schemas.openxmlformats.org/officeDocument/2006/relationships/presProps" Target="presProps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5" Type="http://schemas.openxmlformats.org/officeDocument/2006/relationships/slide" Target="slides/slide1.xml" /><Relationship Id="rId15" Type="http://schemas.openxmlformats.org/officeDocument/2006/relationships/handoutMaster" Target="handoutMasters/handoutMaster1.xml" /><Relationship Id="rId10" Type="http://schemas.openxmlformats.org/officeDocument/2006/relationships/slide" Target="slides/slide6.xml" /><Relationship Id="rId19" Type="http://schemas.openxmlformats.org/officeDocument/2006/relationships/tableStyles" Target="tableStyle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notesMaster" Target="notesMasters/notesMaster1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081D1AC-66B4-4142-BF6E-E619E7832927}" type="datetime1">
              <a:rPr lang="pl-PL" smtClean="0"/>
              <a:t>21.12.2021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052CA0E-9B6E-4659-AAED-B4CB80098E26}" type="datetime1">
              <a:rPr lang="pl-PL" smtClean="0"/>
              <a:t>21.12.2021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5466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20523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4090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4AD02D-FDFF-4DE0-AEED-C6AC83351967}" type="datetime1">
              <a:rPr lang="pl-PL" smtClean="0"/>
              <a:t>21.12.2021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4950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C6FBFDE-A9EC-440D-A34E-8A3B6FCFC8BE}" type="datetime1">
              <a:rPr lang="pl-PL" smtClean="0"/>
              <a:t>21.12.2021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3799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9" y="365125"/>
            <a:ext cx="262821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7CA1833-87B1-401C-9E97-0ECEC25BC921}" type="datetime1">
              <a:rPr lang="pl-PL" smtClean="0"/>
              <a:t>21.12.2021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1091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88A881E-E802-402B-AB14-3F308169329F}" type="datetime1">
              <a:rPr lang="pl-PL" smtClean="0"/>
              <a:t>21.12.2021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991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2" y="1709741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2" y="4589466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A4B620D-F535-4892-B7C6-4A46DB542E05}" type="datetime1">
              <a:rPr lang="pl-PL" smtClean="0"/>
              <a:t>21.12.2021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8235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3" y="1825625"/>
            <a:ext cx="5180251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2E7D48D-3D01-47A3-819D-CD20F83C98D8}" type="datetime1">
              <a:rPr lang="pl-PL" smtClean="0"/>
              <a:t>21.12.2021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239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8"/>
            <a:ext cx="10512862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1" y="1681163"/>
            <a:ext cx="5156443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1" y="2505075"/>
            <a:ext cx="5156443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44FC098-C51E-4210-A4F2-260AAD40FA17}" type="datetime1">
              <a:rPr lang="pl-PL" smtClean="0"/>
              <a:t>21.12.2021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897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B26DD8C-B1F2-44AB-803C-3ECC855ACF0B}" type="datetime1">
              <a:rPr lang="pl-PL" smtClean="0"/>
              <a:t>21.12.2021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641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CDAC313-CCC1-4762-9451-3FB895B0BA1F}" type="datetime1">
              <a:rPr lang="pl-PL" smtClean="0"/>
              <a:t>21.12.2021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2123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1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8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1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B61746A-8ADD-4C7E-A290-689322F0FDE7}" type="datetime1">
              <a:rPr lang="pl-PL" smtClean="0"/>
              <a:t>21.12.2021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9620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1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28"/>
            <a:ext cx="6170593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1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3153-B3C2-4DDA-A1CE-C5D7EDE1EDE6}" type="datetimeFigureOut">
              <a:rPr lang="pl-PL" smtClean="0"/>
              <a:t>21.12.2021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6D1F7-FDB7-44CE-B6E0-1066FA836C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71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8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3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741C5F7-D0ED-4536-849E-3FC5144BF7CC}" type="datetime1">
              <a:rPr lang="pl-PL" smtClean="0"/>
              <a:t>21.12.2021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3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3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5137D0E-4A4F-4307-8994-C1891D747D5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213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 /><Relationship Id="rId7" Type="http://schemas.openxmlformats.org/officeDocument/2006/relationships/image" Target="../media/image2.png" /><Relationship Id="rId2" Type="http://schemas.microsoft.com/office/2007/relationships/media" Target="../media/media1.mp3" /><Relationship Id="rId1" Type="http://schemas.openxmlformats.org/officeDocument/2006/relationships/tags" Target="../tags/tag1.xml" /><Relationship Id="rId6" Type="http://schemas.openxmlformats.org/officeDocument/2006/relationships/image" Target="../media/image1.jpg" /><Relationship Id="rId5" Type="http://schemas.openxmlformats.org/officeDocument/2006/relationships/notesSlide" Target="../notesSlides/notesSlide1.xml" /><Relationship Id="rId4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pn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4.xml" /><Relationship Id="rId5" Type="http://schemas.openxmlformats.org/officeDocument/2006/relationships/image" Target="../media/image10.png" /><Relationship Id="rId4" Type="http://schemas.openxmlformats.org/officeDocument/2006/relationships/image" Target="../media/image9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3.pn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56679" y="4653136"/>
            <a:ext cx="10475465" cy="1141760"/>
          </a:xfrm>
        </p:spPr>
        <p:txBody>
          <a:bodyPr rtlCol="0"/>
          <a:lstStyle/>
          <a:p>
            <a:pPr rtl="0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Tajemnica Bożego Narodzenia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23FAC28-AE61-44A8-9373-82DD6C83DF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52" y="335159"/>
            <a:ext cx="5448300" cy="4343400"/>
          </a:xfrm>
          <a:prstGeom prst="rect">
            <a:avLst/>
          </a:prstGeom>
        </p:spPr>
      </p:pic>
      <p:pic>
        <p:nvPicPr>
          <p:cNvPr id="6" name="Stanisław Soyka - Bóg się rodzi">
            <a:hlinkClick r:id="" action="ppaction://media"/>
            <a:extLst>
              <a:ext uri="{FF2B5EF4-FFF2-40B4-BE49-F238E27FC236}">
                <a16:creationId xmlns:a16="http://schemas.microsoft.com/office/drawing/2014/main" id="{D35C65BD-0E99-469C-959E-9D949C1CF0B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98124" y="6093296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329">
        <p:fade/>
      </p:transition>
    </mc:Choice>
    <mc:Fallback xmlns="">
      <p:transition spd="med" advTm="153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6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4424C54-0CB2-428A-8AE4-09A6A3718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737" y="980728"/>
            <a:ext cx="6211089" cy="4536504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03EF03ED-ED6E-4604-9D1D-CE6FD524861B}"/>
              </a:ext>
            </a:extLst>
          </p:cNvPr>
          <p:cNvSpPr txBox="1"/>
          <p:nvPr/>
        </p:nvSpPr>
        <p:spPr>
          <a:xfrm>
            <a:off x="206896" y="352035"/>
            <a:ext cx="5319381" cy="403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„Dziś w mieście Dawida narodził się wam Zbawiciel, </a:t>
            </a:r>
            <a:r>
              <a:rPr lang="pl-PL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órym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jest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Mesjasz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Pan. A to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będzie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znakiem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dla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was: </a:t>
            </a:r>
            <a:endParaRPr lang="pl-PL" sz="3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Znajdziecie</a:t>
            </a:r>
            <a:r>
              <a:rPr lang="en-US" sz="3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Niemowlę</a:t>
            </a:r>
            <a:r>
              <a:rPr lang="en-US" sz="3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owinięte</a:t>
            </a:r>
            <a:r>
              <a:rPr lang="pl-PL" sz="3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en-US" sz="3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pieluszki</a:t>
            </a:r>
            <a:r>
              <a:rPr lang="en-US" sz="3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leżące</a:t>
            </a:r>
            <a:r>
              <a:rPr lang="en-US" sz="3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30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en-US" sz="3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żłobie</a:t>
            </a:r>
            <a:r>
              <a:rPr lang="en-US" sz="3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Łk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2,11-12</a:t>
            </a:r>
            <a:endParaRPr lang="pl-PL" sz="3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14554CD-6422-4E6F-A2F1-F454EBDDAC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820" y="4386088"/>
            <a:ext cx="4464496" cy="23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374">
        <p:fade/>
      </p:transition>
    </mc:Choice>
    <mc:Fallback xmlns="">
      <p:transition spd="med" advTm="16374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018E76D-4ED5-44BA-BD01-E9BADE248D7F}"/>
              </a:ext>
            </a:extLst>
          </p:cNvPr>
          <p:cNvSpPr txBox="1"/>
          <p:nvPr/>
        </p:nvSpPr>
        <p:spPr>
          <a:xfrm>
            <a:off x="498917" y="780961"/>
            <a:ext cx="5904656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000" b="0" dirty="0">
                <a:solidFill>
                  <a:srgbClr val="2727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Przez Najświętszą Maryję Pannę przyszedł na świat Jezus Chrystus i przez Nią też chce On w świecie panować.</a:t>
            </a:r>
            <a:br>
              <a:rPr lang="pl-PL" sz="3000" dirty="0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0" i="0" dirty="0">
                <a:solidFill>
                  <a:srgbClr val="2727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św. Ludwik Maria </a:t>
            </a:r>
            <a:r>
              <a:rPr lang="pl-PL" b="0" i="0" dirty="0" err="1">
                <a:solidFill>
                  <a:srgbClr val="2727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Grignion</a:t>
            </a:r>
            <a:r>
              <a:rPr lang="pl-PL" b="0" i="0" dirty="0">
                <a:solidFill>
                  <a:srgbClr val="2727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pl-PL" b="0" i="0" dirty="0" err="1">
                <a:solidFill>
                  <a:srgbClr val="2727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Montfort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n">
            <a:extLst>
              <a:ext uri="{FF2B5EF4-FFF2-40B4-BE49-F238E27FC236}">
                <a16:creationId xmlns:a16="http://schemas.microsoft.com/office/drawing/2014/main" id="{A9978E13-3A99-4504-83F7-12D3B20ED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540" y="504825"/>
            <a:ext cx="3810000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5FD77BDA-450D-46B0-8B45-6126ADC5A265}"/>
              </a:ext>
            </a:extLst>
          </p:cNvPr>
          <p:cNvSpPr txBox="1"/>
          <p:nvPr/>
        </p:nvSpPr>
        <p:spPr>
          <a:xfrm>
            <a:off x="498917" y="3861048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000" b="0" i="0" dirty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Przez Maryję Chrystus przyszedł do nas, my też mamy pójść do Niego przez Maryję. </a:t>
            </a:r>
          </a:p>
          <a:p>
            <a:r>
              <a:rPr lang="pl-PL" b="0" i="0" dirty="0">
                <a:solidFill>
                  <a:srgbClr val="0F14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św. Bernard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21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543">
        <p:fade/>
      </p:transition>
    </mc:Choice>
    <mc:Fallback xmlns="">
      <p:transition spd="med" advTm="15543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>
            <a:extLst>
              <a:ext uri="{FF2B5EF4-FFF2-40B4-BE49-F238E27FC236}">
                <a16:creationId xmlns:a16="http://schemas.microsoft.com/office/drawing/2014/main" id="{E0F7EA2F-CA21-44BB-8FDA-772934820799}"/>
              </a:ext>
            </a:extLst>
          </p:cNvPr>
          <p:cNvSpPr txBox="1"/>
          <p:nvPr/>
        </p:nvSpPr>
        <p:spPr>
          <a:xfrm>
            <a:off x="333772" y="1009299"/>
            <a:ext cx="3672408" cy="4839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Bóg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stał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się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człowiekiem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Na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wieki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Nie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jest jak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aktor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który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odegraniu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swej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roli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zdejmuje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kostium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wracając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dawnego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życia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Słowo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stało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się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ciałem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zawsze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3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B1A955BF-0501-46D5-9CFC-A36CBCDAA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974" y="980728"/>
            <a:ext cx="7181851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940">
        <p:fade/>
      </p:transition>
    </mc:Choice>
    <mc:Fallback xmlns="">
      <p:transition spd="med" advTm="1494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B22B316-0867-44BA-A39F-988ADE16A371}"/>
              </a:ext>
            </a:extLst>
          </p:cNvPr>
          <p:cNvSpPr txBox="1"/>
          <p:nvPr/>
        </p:nvSpPr>
        <p:spPr>
          <a:xfrm>
            <a:off x="261764" y="478384"/>
            <a:ext cx="3888432" cy="590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widokiem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bezbronnego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noworodka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płaczącego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stajni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kryje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się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tajemnica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Wcielenia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Wpisuje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się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ona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tę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samą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logikę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historio-zbawczą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która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latach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doprowadzi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niemowlę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krzyż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Golgoty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3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B444D15C-E63D-46FA-A740-F418FCA1B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403" y="764704"/>
            <a:ext cx="7526135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986">
        <p:fade/>
      </p:transition>
    </mc:Choice>
    <mc:Fallback xmlns="">
      <p:transition spd="med" advTm="14986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095142D-01A3-445D-B760-14087E19BA9F}"/>
              </a:ext>
            </a:extLst>
          </p:cNvPr>
          <p:cNvSpPr txBox="1"/>
          <p:nvPr/>
        </p:nvSpPr>
        <p:spPr>
          <a:xfrm>
            <a:off x="117748" y="980728"/>
            <a:ext cx="6096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samego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początku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dla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wielu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było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nie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przyjęcia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Dla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Greków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było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głupstwem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dla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Żydów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zgorszeniem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Fakt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wcielenia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Absolutu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materię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wejścia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Boga w pot,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krew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łzy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stanowił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wyzwanie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dla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umysłowości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rzymskiej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hellenistycznej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l-PL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żydowskiej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Dwadzieścia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wieków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później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widzimy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jak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historia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się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powtarza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narodziny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Boga,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który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stał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się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człowiekiem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nie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mieszczą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się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nowoczesnej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świadomości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04E450E-557C-471F-A6D4-D1696757CE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949" y="980728"/>
            <a:ext cx="2657128" cy="223079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2893F71-9C15-4CCC-ACDC-205AC4988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2484" y="3449149"/>
            <a:ext cx="4676775" cy="303847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D1A85F7-6614-44AB-9F37-649E856778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4314" y="259557"/>
            <a:ext cx="3020044" cy="212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6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162">
        <p:fade/>
      </p:transition>
    </mc:Choice>
    <mc:Fallback xmlns="">
      <p:transition spd="med" advTm="20162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FF0AAF6B-0366-44E9-ABE3-730341DA8FD8}"/>
              </a:ext>
            </a:extLst>
          </p:cNvPr>
          <p:cNvSpPr txBox="1"/>
          <p:nvPr/>
        </p:nvSpPr>
        <p:spPr>
          <a:xfrm>
            <a:off x="2494012" y="451171"/>
            <a:ext cx="3240360" cy="5358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Pismo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Święte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l-PL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Tradycja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uczą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że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głównym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celem</a:t>
            </a:r>
            <a:r>
              <a:rPr lang="pl-PL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zbawczego działania Boga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jest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uwolnienie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człowieka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l-PL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grzechu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l-PL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przywrócenie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pełni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życia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3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CCA6B12-8E73-4E17-BF55-DD0EF37BC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420" y="3130623"/>
            <a:ext cx="5646943" cy="288032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BCDA98F-CACB-41E2-BBB0-4B3C0051C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11" y="848071"/>
            <a:ext cx="5667375" cy="165735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28B9F6E-1998-4C41-BAB1-460778B337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8" y="939567"/>
            <a:ext cx="2286319" cy="43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3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835">
        <p:fade/>
      </p:transition>
    </mc:Choice>
    <mc:Fallback xmlns="">
      <p:transition spd="med" advTm="15835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B5E3AF-D5CF-48AD-A7A4-4FC5CAB4A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934" y="85206"/>
            <a:ext cx="10008960" cy="1191664"/>
          </a:xfrm>
        </p:spPr>
        <p:txBody>
          <a:bodyPr>
            <a:normAutofit/>
          </a:bodyPr>
          <a:lstStyle/>
          <a:p>
            <a:r>
              <a:rPr lang="pl-PL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wigilię Bożego Narodzenia nie zapominajmy o zwyczajach.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95295C5E-535A-4EA9-8F20-9CDDC4652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171" y="1920898"/>
            <a:ext cx="7570488" cy="3816424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1EE4CDF-FD22-4183-84EE-A600BC2CFDDE}"/>
              </a:ext>
            </a:extLst>
          </p:cNvPr>
          <p:cNvSpPr txBox="1"/>
          <p:nvPr/>
        </p:nvSpPr>
        <p:spPr>
          <a:xfrm>
            <a:off x="405780" y="1380304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Opłatek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5C22B7B8-CDCF-447C-8BA2-FEE1B92B1A31}"/>
              </a:ext>
            </a:extLst>
          </p:cNvPr>
          <p:cNvSpPr txBox="1"/>
          <p:nvPr/>
        </p:nvSpPr>
        <p:spPr>
          <a:xfrm>
            <a:off x="10064991" y="5761531"/>
            <a:ext cx="2448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Pasterka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196A7C3-AFE6-4941-9A85-A008B3D01244}"/>
              </a:ext>
            </a:extLst>
          </p:cNvPr>
          <p:cNvSpPr txBox="1"/>
          <p:nvPr/>
        </p:nvSpPr>
        <p:spPr>
          <a:xfrm>
            <a:off x="9543339" y="3429000"/>
            <a:ext cx="22165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Śpiewanie kolęd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3A9F1178-0604-451A-856C-FDA2C6CF0EE0}"/>
              </a:ext>
            </a:extLst>
          </p:cNvPr>
          <p:cNvSpPr txBox="1"/>
          <p:nvPr/>
        </p:nvSpPr>
        <p:spPr>
          <a:xfrm>
            <a:off x="261764" y="4005064"/>
            <a:ext cx="1872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Choinka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CD21C889-FE71-46DD-9B10-34309DB1F277}"/>
              </a:ext>
            </a:extLst>
          </p:cNvPr>
          <p:cNvSpPr txBox="1"/>
          <p:nvPr/>
        </p:nvSpPr>
        <p:spPr>
          <a:xfrm>
            <a:off x="8902725" y="1340611"/>
            <a:ext cx="31346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Prezenty gwiazdkowe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001B6033-BDB2-463C-836B-8A3D1C921CD2}"/>
              </a:ext>
            </a:extLst>
          </p:cNvPr>
          <p:cNvSpPr txBox="1"/>
          <p:nvPr/>
        </p:nvSpPr>
        <p:spPr>
          <a:xfrm>
            <a:off x="405780" y="5961586"/>
            <a:ext cx="2448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Potrawy wigilijne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10641593-2F99-40FA-B3BD-27C9C1AD9932}"/>
              </a:ext>
            </a:extLst>
          </p:cNvPr>
          <p:cNvSpPr txBox="1"/>
          <p:nvPr/>
        </p:nvSpPr>
        <p:spPr>
          <a:xfrm>
            <a:off x="5014292" y="6149335"/>
            <a:ext cx="2304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Puste nakrycie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6F8A823B-0A0D-4DE1-A5E8-60918C606D6D}"/>
              </a:ext>
            </a:extLst>
          </p:cNvPr>
          <p:cNvSpPr txBox="1"/>
          <p:nvPr/>
        </p:nvSpPr>
        <p:spPr>
          <a:xfrm>
            <a:off x="4282280" y="1265747"/>
            <a:ext cx="28402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potraw wigilijnych</a:t>
            </a:r>
          </a:p>
        </p:txBody>
      </p:sp>
    </p:spTree>
    <p:extLst>
      <p:ext uri="{BB962C8B-B14F-4D97-AF65-F5344CB8AC3E}">
        <p14:creationId xmlns:p14="http://schemas.microsoft.com/office/powerpoint/2010/main" val="61639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376">
        <p:fade/>
      </p:transition>
    </mc:Choice>
    <mc:Fallback xmlns="">
      <p:transition spd="med" advTm="15376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E00EE10D-726A-49C1-AA75-37F7DABB6511}"/>
              </a:ext>
            </a:extLst>
          </p:cNvPr>
          <p:cNvSpPr txBox="1"/>
          <p:nvPr/>
        </p:nvSpPr>
        <p:spPr>
          <a:xfrm>
            <a:off x="0" y="14157"/>
            <a:ext cx="12188825" cy="1539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szczególnym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czasie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życzmy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sobie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wiary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że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osobie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Jezusa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Chrystusa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może</a:t>
            </a:r>
            <a:r>
              <a:rPr lang="pl-P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dostąpić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zbawienia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znaczy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pojednania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Bogiem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wyzwolenia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l-P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mocy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śmierci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życia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miłości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przez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całą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wieczność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l-PL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8A7B955-1F7B-4C7B-8754-8D6498725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940" y="1772816"/>
            <a:ext cx="798195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2945">
        <p:fade/>
      </p:transition>
    </mc:Choice>
    <mc:Fallback xmlns="">
      <p:transition spd="med" advTm="22945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"/>
</p:tagLst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Motyw pakietu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D8ED623500BAD4C966B1C6F5D833B48" ma:contentTypeVersion="5" ma:contentTypeDescription="Utwórz nowy dokument." ma:contentTypeScope="" ma:versionID="690c4aa02dd8e10131ccc310933b155f">
  <xsd:schema xmlns:xsd="http://www.w3.org/2001/XMLSchema" xmlns:xs="http://www.w3.org/2001/XMLSchema" xmlns:p="http://schemas.microsoft.com/office/2006/metadata/properties" xmlns:ns3="5bbaa365-5acf-4c67-a502-ee1b5c451767" xmlns:ns4="471785f5-f5de-4671-8f81-2a4b0091b284" targetNamespace="http://schemas.microsoft.com/office/2006/metadata/properties" ma:root="true" ma:fieldsID="4278eacb95dd897fac7808175139485e" ns3:_="" ns4:_="">
    <xsd:import namespace="5bbaa365-5acf-4c67-a502-ee1b5c451767"/>
    <xsd:import namespace="471785f5-f5de-4671-8f81-2a4b0091b2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baa365-5acf-4c67-a502-ee1b5c4517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1785f5-f5de-4671-8f81-2a4b0091b28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BC3B47-77C5-48CF-A4A4-2D323F07D8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1273A7-2BAE-4A0A-9750-F52CDA2D06DF}">
  <ds:schemaRefs>
    <ds:schemaRef ds:uri="http://schemas.microsoft.com/office/2006/metadata/properties"/>
    <ds:schemaRef ds:uri="http://www.w3.org/2000/xmlns/"/>
  </ds:schemaRefs>
</ds:datastoreItem>
</file>

<file path=customXml/itemProps3.xml><?xml version="1.0" encoding="utf-8"?>
<ds:datastoreItem xmlns:ds="http://schemas.openxmlformats.org/officeDocument/2006/customXml" ds:itemID="{15537304-69E3-47C3-914E-FCD3BCB07560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5bbaa365-5acf-4c67-a502-ee1b5c451767"/>
    <ds:schemaRef ds:uri="471785f5-f5de-4671-8f81-2a4b0091b28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357</TotalTime>
  <Words>318</Words>
  <Application>Microsoft Office PowerPoint</Application>
  <PresentationFormat>Niestandardowy</PresentationFormat>
  <Paragraphs>26</Paragraphs>
  <Slides>9</Slides>
  <Notes>5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Office Theme</vt:lpstr>
      <vt:lpstr>Tajemnica Bożego Narodzenia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 wigilię Bożego Narodzenia nie zapominajmy o zwyczajach.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Układ Tytuł</dc:title>
  <dc:creator>Stelmach Pawel</dc:creator>
  <cp:lastModifiedBy>I.kata@outlook.com</cp:lastModifiedBy>
  <cp:revision>22</cp:revision>
  <dcterms:created xsi:type="dcterms:W3CDTF">2021-12-20T22:22:10Z</dcterms:created>
  <dcterms:modified xsi:type="dcterms:W3CDTF">2021-12-21T17:08:44Z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0x0101000D8ED623500BAD4C966B1C6F5D833B48</vt:lpwstr>
  </property>
</Properties>
</file>